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4" r:id="rId2"/>
    <p:sldId id="257" r:id="rId3"/>
    <p:sldId id="258" r:id="rId4"/>
    <p:sldId id="259" r:id="rId5"/>
    <p:sldId id="262" r:id="rId6"/>
    <p:sldId id="260" r:id="rId7"/>
    <p:sldId id="265" r:id="rId8"/>
    <p:sldId id="266" r:id="rId9"/>
    <p:sldId id="268" r:id="rId10"/>
    <p:sldId id="269" r:id="rId11"/>
    <p:sldId id="267" r:id="rId12"/>
  </p:sldIdLst>
  <p:sldSz cx="12192000" cy="6858000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F5409E28-9803-4D9E-A0DA-0813F3711E15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C03FF63D-4704-444F-A659-E47F3C186F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092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3FF63D-4704-444F-A659-E47F3C186FC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2343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3FF63D-4704-444F-A659-E47F3C186FC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97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1130C-9785-4495-9184-443901695D34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20B00-76E0-4813-86B5-2B1EFD7008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3281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1130C-9785-4495-9184-443901695D34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20B00-76E0-4813-86B5-2B1EFD7008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079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1130C-9785-4495-9184-443901695D34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20B00-76E0-4813-86B5-2B1EFD7008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771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1130C-9785-4495-9184-443901695D34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20B00-76E0-4813-86B5-2B1EFD7008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265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1130C-9785-4495-9184-443901695D34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20B00-76E0-4813-86B5-2B1EFD7008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071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1130C-9785-4495-9184-443901695D34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20B00-76E0-4813-86B5-2B1EFD7008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0206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1130C-9785-4495-9184-443901695D34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20B00-76E0-4813-86B5-2B1EFD7008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247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1130C-9785-4495-9184-443901695D34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20B00-76E0-4813-86B5-2B1EFD7008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22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1130C-9785-4495-9184-443901695D34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20B00-76E0-4813-86B5-2B1EFD7008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7444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1130C-9785-4495-9184-443901695D34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20B00-76E0-4813-86B5-2B1EFD7008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779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1130C-9785-4495-9184-443901695D34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20B00-76E0-4813-86B5-2B1EFD7008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322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D1130C-9785-4495-9184-443901695D34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20B00-76E0-4813-86B5-2B1EFD7008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389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7150" y="778975"/>
            <a:ext cx="8097715" cy="909759"/>
          </a:xfrm>
        </p:spPr>
        <p:txBody>
          <a:bodyPr/>
          <a:lstStyle/>
          <a:p>
            <a:pPr algn="ctr"/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ҚАУІПСІЗ  ЖАЗ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0616" y="2491570"/>
            <a:ext cx="10515600" cy="3960824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kk-KZ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Жазғы демалыс кезінде оқушылардың қауіпсіздігін қамтамасыз ету бойынша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kk-KZ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ата-аналарды  ақпараттандыру нұсқаулығы</a:t>
            </a:r>
          </a:p>
          <a:p>
            <a:pPr marL="0" indent="0" algn="ctr">
              <a:lnSpc>
                <a:spcPct val="100000"/>
              </a:lnSpc>
              <a:buNone/>
            </a:pPr>
            <a:endParaRPr lang="kk-KZ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kk-KZ" sz="2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kk-KZ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kk-KZ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Астана-2026</a:t>
            </a:r>
            <a:endParaRPr lang="kk-KZ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66 Школа\Documents\ЖАНАСЫЛ\логотип (1)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677" y="545123"/>
            <a:ext cx="1670536" cy="1386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0591" y="463807"/>
            <a:ext cx="2016002" cy="1712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8382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Төтенше қызметтер » Өскемен қаласы әкімдігінің &quot;Средняя школа № 20&quot;  коммуналдық мемлекеттік мекемесі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077" y="347661"/>
            <a:ext cx="10348547" cy="601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25484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216" y="167517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kk-KZ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Назарларыңызға рақмет!</a:t>
            </a:r>
            <a:endParaRPr lang="ru-RU" sz="5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054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 rotWithShape="1">
          <a:blip r:embed="rId2"/>
          <a:srcRect l="42811" t="13968" r="27366" b="7924"/>
          <a:stretch/>
        </p:blipFill>
        <p:spPr bwMode="auto">
          <a:xfrm>
            <a:off x="343590" y="237392"/>
            <a:ext cx="5169187" cy="63425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41448" t="16145" r="26812" b="8535"/>
          <a:stretch/>
        </p:blipFill>
        <p:spPr>
          <a:xfrm>
            <a:off x="6093068" y="325315"/>
            <a:ext cx="5468817" cy="6254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568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42550" t="16226" r="26203" b="10000"/>
          <a:stretch/>
        </p:blipFill>
        <p:spPr>
          <a:xfrm>
            <a:off x="6268915" y="123125"/>
            <a:ext cx="5292969" cy="6435938"/>
          </a:xfrm>
          <a:prstGeom prst="rect">
            <a:avLst/>
          </a:prstGeom>
        </p:spPr>
      </p:pic>
      <p:pic>
        <p:nvPicPr>
          <p:cNvPr id="6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41888" t="14907" r="26649" b="9422"/>
          <a:stretch/>
        </p:blipFill>
        <p:spPr>
          <a:xfrm>
            <a:off x="492369" y="204089"/>
            <a:ext cx="5319346" cy="646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244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43056" t="24919" r="26647" b="3309"/>
          <a:stretch/>
        </p:blipFill>
        <p:spPr>
          <a:xfrm>
            <a:off x="6277709" y="272361"/>
            <a:ext cx="4897314" cy="61987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43010" t="16252" r="26478" b="8759"/>
          <a:stretch/>
        </p:blipFill>
        <p:spPr>
          <a:xfrm>
            <a:off x="624253" y="369278"/>
            <a:ext cx="5205046" cy="6252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67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1266" t="13455" r="26369" b="8500"/>
          <a:stretch/>
        </p:blipFill>
        <p:spPr>
          <a:xfrm>
            <a:off x="263770" y="263769"/>
            <a:ext cx="5565529" cy="6254677"/>
          </a:xfrm>
          <a:prstGeom prst="rect">
            <a:avLst/>
          </a:prstGeom>
        </p:spPr>
      </p:pic>
      <p:pic>
        <p:nvPicPr>
          <p:cNvPr id="7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42722" t="15576" r="26411" b="9258"/>
          <a:stretch/>
        </p:blipFill>
        <p:spPr>
          <a:xfrm>
            <a:off x="6172200" y="132293"/>
            <a:ext cx="5310554" cy="6517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093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2784" t="16154" r="27824" b="9119"/>
          <a:stretch/>
        </p:blipFill>
        <p:spPr>
          <a:xfrm>
            <a:off x="483575" y="219808"/>
            <a:ext cx="5354517" cy="63040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42789" t="16297" r="26215" b="8347"/>
          <a:stretch/>
        </p:blipFill>
        <p:spPr>
          <a:xfrm>
            <a:off x="6207367" y="294176"/>
            <a:ext cx="5591909" cy="622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817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3056" t="15255" r="28309" b="9319"/>
          <a:stretch/>
        </p:blipFill>
        <p:spPr>
          <a:xfrm>
            <a:off x="298936" y="175847"/>
            <a:ext cx="4941277" cy="63832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42429" t="14991" r="27215" b="7658"/>
          <a:stretch/>
        </p:blipFill>
        <p:spPr>
          <a:xfrm>
            <a:off x="5776546" y="263770"/>
            <a:ext cx="5231423" cy="6364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101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2470" t="15564" r="28216" b="9141"/>
          <a:stretch/>
        </p:blipFill>
        <p:spPr>
          <a:xfrm>
            <a:off x="6330460" y="96716"/>
            <a:ext cx="5117123" cy="64262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42337" t="16300" r="26381" b="8751"/>
          <a:stretch/>
        </p:blipFill>
        <p:spPr>
          <a:xfrm>
            <a:off x="439614" y="96716"/>
            <a:ext cx="5336932" cy="6523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81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Ашық терезе-балалар үшін қауіпті! | Левобережная клини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123" y="439616"/>
            <a:ext cx="10832123" cy="5943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30324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19</Words>
  <Application>Microsoft Office PowerPoint</Application>
  <PresentationFormat>Широкоэкранный</PresentationFormat>
  <Paragraphs>10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ҚАУІПСІЗ  ЖАЗ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Назарларыңызға рақмет!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66 Школа</dc:creator>
  <cp:lastModifiedBy>66 Школа</cp:lastModifiedBy>
  <cp:revision>8</cp:revision>
  <cp:lastPrinted>2025-05-19T14:26:51Z</cp:lastPrinted>
  <dcterms:created xsi:type="dcterms:W3CDTF">2024-05-17T10:56:15Z</dcterms:created>
  <dcterms:modified xsi:type="dcterms:W3CDTF">2026-04-09T13:03:29Z</dcterms:modified>
</cp:coreProperties>
</file>