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7" r:id="rId3"/>
    <p:sldId id="258" r:id="rId4"/>
    <p:sldId id="259" r:id="rId5"/>
    <p:sldId id="262" r:id="rId6"/>
    <p:sldId id="260" r:id="rId7"/>
    <p:sldId id="265" r:id="rId8"/>
    <p:sldId id="266" r:id="rId9"/>
    <p:sldId id="268" r:id="rId10"/>
    <p:sldId id="269" r:id="rId11"/>
    <p:sldId id="267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409E28-9803-4D9E-A0DA-0813F3711E15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03FF63D-4704-444F-A659-E47F3C18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9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F63D-4704-444F-A659-E47F3C186F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3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F63D-4704-444F-A659-E47F3C186F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7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7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6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7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4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4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7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130C-9785-4495-9184-443901695D3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0B00-76E0-4813-86B5-2B1EFD700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150" y="778975"/>
            <a:ext cx="8097715" cy="909759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  ЖАЗ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16" y="2491570"/>
            <a:ext cx="10515600" cy="396082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Жазғы демалыс кезінде оқушылардың қауіпсіздігін қамтамасыз ету бойынша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  ақпараттандыру нұсқаулығы</a:t>
            </a:r>
          </a:p>
          <a:p>
            <a:pPr marL="0" indent="0" algn="ctr">
              <a:lnSpc>
                <a:spcPct val="100000"/>
              </a:lnSpc>
              <a:buNone/>
            </a:pP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Астана-2026</a:t>
            </a: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66 Школа\Documents\ЖАНАСЫЛ\логотип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77" y="545123"/>
            <a:ext cx="1670536" cy="138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91" y="463807"/>
            <a:ext cx="2016002" cy="17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өтенше қызметтер » Өскемен қаласы әкімдігінің &quot;Средняя школа № 20&quot;  коммуналдық мемлекеттік мекемес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347661"/>
            <a:ext cx="10348547" cy="60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4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6" y="1675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42811" t="13968" r="27366" b="7924"/>
          <a:stretch/>
        </p:blipFill>
        <p:spPr bwMode="auto">
          <a:xfrm>
            <a:off x="343590" y="237392"/>
            <a:ext cx="5169187" cy="6342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448" t="16145" r="26812" b="8535"/>
          <a:stretch/>
        </p:blipFill>
        <p:spPr>
          <a:xfrm>
            <a:off x="6093068" y="325315"/>
            <a:ext cx="5468817" cy="62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550" t="16226" r="26203" b="10000"/>
          <a:stretch/>
        </p:blipFill>
        <p:spPr>
          <a:xfrm>
            <a:off x="6268915" y="123125"/>
            <a:ext cx="5292969" cy="6435938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888" t="14907" r="26649" b="9422"/>
          <a:stretch/>
        </p:blipFill>
        <p:spPr>
          <a:xfrm>
            <a:off x="492369" y="204089"/>
            <a:ext cx="5319346" cy="64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056" t="24919" r="26647" b="3309"/>
          <a:stretch/>
        </p:blipFill>
        <p:spPr>
          <a:xfrm>
            <a:off x="6277709" y="272361"/>
            <a:ext cx="4897314" cy="6198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3010" t="16252" r="26478" b="8759"/>
          <a:stretch/>
        </p:blipFill>
        <p:spPr>
          <a:xfrm>
            <a:off x="624253" y="369278"/>
            <a:ext cx="5205046" cy="62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1266" t="13455" r="26369" b="8500"/>
          <a:stretch/>
        </p:blipFill>
        <p:spPr>
          <a:xfrm>
            <a:off x="263770" y="263769"/>
            <a:ext cx="5565529" cy="6254677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722" t="15576" r="26411" b="9258"/>
          <a:stretch/>
        </p:blipFill>
        <p:spPr>
          <a:xfrm>
            <a:off x="6172200" y="132293"/>
            <a:ext cx="5310554" cy="65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84" t="16154" r="27824" b="9119"/>
          <a:stretch/>
        </p:blipFill>
        <p:spPr>
          <a:xfrm>
            <a:off x="483575" y="219808"/>
            <a:ext cx="5354517" cy="6304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789" t="16297" r="26215" b="8347"/>
          <a:stretch/>
        </p:blipFill>
        <p:spPr>
          <a:xfrm>
            <a:off x="6207367" y="294176"/>
            <a:ext cx="5591909" cy="62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056" t="15255" r="28309" b="9319"/>
          <a:stretch/>
        </p:blipFill>
        <p:spPr>
          <a:xfrm>
            <a:off x="298936" y="175847"/>
            <a:ext cx="4941277" cy="6383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429" t="14991" r="27215" b="7658"/>
          <a:stretch/>
        </p:blipFill>
        <p:spPr>
          <a:xfrm>
            <a:off x="5776546" y="263770"/>
            <a:ext cx="5231423" cy="63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470" t="15564" r="28216" b="9141"/>
          <a:stretch/>
        </p:blipFill>
        <p:spPr>
          <a:xfrm>
            <a:off x="6330460" y="96716"/>
            <a:ext cx="5117123" cy="6426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337" t="16300" r="26381" b="8751"/>
          <a:stretch/>
        </p:blipFill>
        <p:spPr>
          <a:xfrm>
            <a:off x="439614" y="96716"/>
            <a:ext cx="5336932" cy="6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шық терезе-балалар үшін қауіпті! | Левобережная кли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439616"/>
            <a:ext cx="10832123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32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</Words>
  <Application>Microsoft Office PowerPoint</Application>
  <PresentationFormat>Широкоэкранный</PresentationFormat>
  <Paragraphs>10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ҚАУІПСІЗ  ЖАЗ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66 Школа</dc:creator>
  <cp:lastModifiedBy>66 Школа</cp:lastModifiedBy>
  <cp:revision>8</cp:revision>
  <cp:lastPrinted>2025-05-19T14:26:51Z</cp:lastPrinted>
  <dcterms:created xsi:type="dcterms:W3CDTF">2024-05-17T10:56:15Z</dcterms:created>
  <dcterms:modified xsi:type="dcterms:W3CDTF">2026-04-09T13:03:29Z</dcterms:modified>
</cp:coreProperties>
</file>